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355600" rtl="0" fontAlgn="auto" latinLnBrk="0" hangingPunct="0">
      <a:lnSpc>
        <a:spcPct val="100000"/>
      </a:lnSpc>
      <a:spcBef>
        <a:spcPts val="4300"/>
      </a:spcBef>
      <a:spcAft>
        <a:spcPts val="0"/>
      </a:spcAft>
      <a:buClrTx/>
      <a:buSzTx/>
      <a:buFontTx/>
      <a:buNone/>
      <a:tabLst/>
      <a:defRPr kumimoji="0" sz="3600" b="1" i="0" u="none" strike="noStrike" cap="none" spc="36" normalizeH="0" baseline="0">
        <a:ln>
          <a:noFill/>
        </a:ln>
        <a:solidFill>
          <a:srgbClr val="1A5C71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DB"/>
          </a:solidFill>
        </a:fill>
      </a:tcStyle>
    </a:wholeTbl>
    <a:band2H>
      <a:tcTxStyle/>
      <a:tcStyle>
        <a:tcBdr/>
        <a:fill>
          <a:solidFill>
            <a:srgbClr val="E9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DBCA"/>
          </a:solidFill>
        </a:fill>
      </a:tcStyle>
    </a:wholeTbl>
    <a:band2H>
      <a:tcTxStyle/>
      <a:tcStyle>
        <a:tcBdr/>
        <a:fill>
          <a:solidFill>
            <a:srgbClr val="ECEE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FD3"/>
          </a:solidFill>
        </a:fill>
      </a:tcStyle>
    </a:wholeTbl>
    <a:band2H>
      <a:tcTxStyle/>
      <a:tcStyle>
        <a:tcBdr/>
        <a:fill>
          <a:solidFill>
            <a:srgbClr val="E9E8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1A5C71"/>
        </a:fontRef>
        <a:srgbClr val="1A5C7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9EB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A5C71"/>
        </a:fontRef>
        <a:srgbClr val="1A5C7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A5C71"/>
              </a:solidFill>
              <a:prstDash val="solid"/>
              <a:round/>
            </a:ln>
          </a:top>
          <a:bottom>
            <a:ln w="25400" cap="flat">
              <a:solidFill>
                <a:srgbClr val="1A5C7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A5C71"/>
              </a:solidFill>
              <a:prstDash val="solid"/>
              <a:round/>
            </a:ln>
          </a:top>
          <a:bottom>
            <a:ln w="25400" cap="flat">
              <a:solidFill>
                <a:srgbClr val="1A5C7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1D4"/>
          </a:solidFill>
        </a:fill>
      </a:tcStyle>
    </a:wholeTbl>
    <a:band2H>
      <a:tcTxStyle/>
      <a:tcStyle>
        <a:tcBdr/>
        <a:fill>
          <a:solidFill>
            <a:srgbClr val="E7E9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A5C7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A5C7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A5C7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1A5C71"/>
              </a:solidFill>
              <a:prstDash val="solid"/>
              <a:round/>
            </a:ln>
          </a:left>
          <a:right>
            <a:ln w="12700" cap="flat">
              <a:solidFill>
                <a:srgbClr val="1A5C71"/>
              </a:solidFill>
              <a:prstDash val="solid"/>
              <a:round/>
            </a:ln>
          </a:right>
          <a:top>
            <a:ln w="12700" cap="flat">
              <a:solidFill>
                <a:srgbClr val="1A5C71"/>
              </a:solidFill>
              <a:prstDash val="solid"/>
              <a:round/>
            </a:ln>
          </a:top>
          <a:bottom>
            <a:ln w="12700" cap="flat">
              <a:solidFill>
                <a:srgbClr val="1A5C71"/>
              </a:solidFill>
              <a:prstDash val="solid"/>
              <a:round/>
            </a:ln>
          </a:bottom>
          <a:insideH>
            <a:ln w="12700" cap="flat">
              <a:solidFill>
                <a:srgbClr val="1A5C71"/>
              </a:solidFill>
              <a:prstDash val="solid"/>
              <a:round/>
            </a:ln>
          </a:insideH>
          <a:insideV>
            <a:ln w="12700" cap="flat">
              <a:solidFill>
                <a:srgbClr val="1A5C71"/>
              </a:solidFill>
              <a:prstDash val="solid"/>
              <a:round/>
            </a:ln>
          </a:insideV>
        </a:tcBdr>
        <a:fill>
          <a:solidFill>
            <a:srgbClr val="1A5C71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1A5C71"/>
              </a:solidFill>
              <a:prstDash val="solid"/>
              <a:round/>
            </a:ln>
          </a:left>
          <a:right>
            <a:ln w="12700" cap="flat">
              <a:solidFill>
                <a:srgbClr val="1A5C71"/>
              </a:solidFill>
              <a:prstDash val="solid"/>
              <a:round/>
            </a:ln>
          </a:right>
          <a:top>
            <a:ln w="12700" cap="flat">
              <a:solidFill>
                <a:srgbClr val="1A5C71"/>
              </a:solidFill>
              <a:prstDash val="solid"/>
              <a:round/>
            </a:ln>
          </a:top>
          <a:bottom>
            <a:ln w="12700" cap="flat">
              <a:solidFill>
                <a:srgbClr val="1A5C71"/>
              </a:solidFill>
              <a:prstDash val="solid"/>
              <a:round/>
            </a:ln>
          </a:bottom>
          <a:insideH>
            <a:ln w="12700" cap="flat">
              <a:solidFill>
                <a:srgbClr val="1A5C71"/>
              </a:solidFill>
              <a:prstDash val="solid"/>
              <a:round/>
            </a:ln>
          </a:insideH>
          <a:insideV>
            <a:ln w="12700" cap="flat">
              <a:solidFill>
                <a:srgbClr val="1A5C71"/>
              </a:solidFill>
              <a:prstDash val="solid"/>
              <a:round/>
            </a:ln>
          </a:insideV>
        </a:tcBdr>
        <a:fill>
          <a:solidFill>
            <a:srgbClr val="1A5C71">
              <a:alpha val="20000"/>
            </a:srgbClr>
          </a:solidFill>
        </a:fill>
      </a:tcStyle>
    </a:firstCol>
    <a:lastRow>
      <a:tcTxStyle b="on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1A5C71"/>
              </a:solidFill>
              <a:prstDash val="solid"/>
              <a:round/>
            </a:ln>
          </a:left>
          <a:right>
            <a:ln w="12700" cap="flat">
              <a:solidFill>
                <a:srgbClr val="1A5C71"/>
              </a:solidFill>
              <a:prstDash val="solid"/>
              <a:round/>
            </a:ln>
          </a:right>
          <a:top>
            <a:ln w="50800" cap="flat">
              <a:solidFill>
                <a:srgbClr val="1A5C71"/>
              </a:solidFill>
              <a:prstDash val="solid"/>
              <a:round/>
            </a:ln>
          </a:top>
          <a:bottom>
            <a:ln w="12700" cap="flat">
              <a:solidFill>
                <a:srgbClr val="1A5C71"/>
              </a:solidFill>
              <a:prstDash val="solid"/>
              <a:round/>
            </a:ln>
          </a:bottom>
          <a:insideH>
            <a:ln w="12700" cap="flat">
              <a:solidFill>
                <a:srgbClr val="1A5C71"/>
              </a:solidFill>
              <a:prstDash val="solid"/>
              <a:round/>
            </a:ln>
          </a:insideH>
          <a:insideV>
            <a:ln w="12700" cap="flat">
              <a:solidFill>
                <a:srgbClr val="1A5C7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1A5C71"/>
        </a:fontRef>
        <a:srgbClr val="1A5C71"/>
      </a:tcTxStyle>
      <a:tcStyle>
        <a:tcBdr>
          <a:left>
            <a:ln w="12700" cap="flat">
              <a:solidFill>
                <a:srgbClr val="1A5C71"/>
              </a:solidFill>
              <a:prstDash val="solid"/>
              <a:round/>
            </a:ln>
          </a:left>
          <a:right>
            <a:ln w="12700" cap="flat">
              <a:solidFill>
                <a:srgbClr val="1A5C71"/>
              </a:solidFill>
              <a:prstDash val="solid"/>
              <a:round/>
            </a:ln>
          </a:right>
          <a:top>
            <a:ln w="12700" cap="flat">
              <a:solidFill>
                <a:srgbClr val="1A5C71"/>
              </a:solidFill>
              <a:prstDash val="solid"/>
              <a:round/>
            </a:ln>
          </a:top>
          <a:bottom>
            <a:ln w="25400" cap="flat">
              <a:solidFill>
                <a:srgbClr val="1A5C71"/>
              </a:solidFill>
              <a:prstDash val="solid"/>
              <a:round/>
            </a:ln>
          </a:bottom>
          <a:insideH>
            <a:ln w="12700" cap="flat">
              <a:solidFill>
                <a:srgbClr val="1A5C71"/>
              </a:solidFill>
              <a:prstDash val="solid"/>
              <a:round/>
            </a:ln>
          </a:insideH>
          <a:insideV>
            <a:ln w="12700" cap="flat">
              <a:solidFill>
                <a:srgbClr val="1A5C7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-216" y="-10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a"/>
          <p:cNvSpPr/>
          <p:nvPr/>
        </p:nvSpPr>
        <p:spPr>
          <a:xfrm flipV="1">
            <a:off x="766877" y="12048066"/>
            <a:ext cx="22850241" cy="12703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" name="Linea"/>
          <p:cNvSpPr/>
          <p:nvPr/>
        </p:nvSpPr>
        <p:spPr>
          <a:xfrm>
            <a:off x="766877" y="952500"/>
            <a:ext cx="22850246" cy="0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" name="Linea"/>
          <p:cNvSpPr/>
          <p:nvPr/>
        </p:nvSpPr>
        <p:spPr>
          <a:xfrm flipV="1">
            <a:off x="6527799" y="12034556"/>
            <a:ext cx="3" cy="1114985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6" name="Linea"/>
          <p:cNvSpPr/>
          <p:nvPr/>
        </p:nvSpPr>
        <p:spPr>
          <a:xfrm flipV="1">
            <a:off x="17856201" y="12034556"/>
            <a:ext cx="3" cy="1114985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1100" y="12364718"/>
            <a:ext cx="4965700" cy="467109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chemeClr val="accent5"/>
                </a:solidFill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chemeClr val="accent5"/>
                </a:solidFill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chemeClr val="accent5"/>
                </a:solidFill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chemeClr val="accent5"/>
                </a:solidFill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chemeClr val="accent5"/>
                </a:solidFill>
              </a:defRPr>
            </a:lvl5pPr>
          </a:lstStyle>
          <a:p>
            <a:r>
              <a:t>Argomento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8" name="Posizion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8237200" y="12364718"/>
            <a:ext cx="4965700" cy="467109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0">
                <a:solidFill>
                  <a:schemeClr val="accent5"/>
                </a:solidFill>
              </a:defRPr>
            </a:lvl1pPr>
          </a:lstStyle>
          <a:p>
            <a:r>
              <a:t>Posizione</a:t>
            </a:r>
          </a:p>
        </p:txBody>
      </p:sp>
      <p:sp>
        <p:nvSpPr>
          <p:cNvPr id="19" name="Autore e data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6946900" y="12233909"/>
            <a:ext cx="10490200" cy="706631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0">
                <a:solidFill>
                  <a:schemeClr val="accent5"/>
                </a:solidFill>
              </a:defRPr>
            </a:lvl1pPr>
          </a:lstStyle>
          <a:p>
            <a:r>
              <a:t>Autore e data</a:t>
            </a:r>
          </a:p>
        </p:txBody>
      </p:sp>
      <p:sp>
        <p:nvSpPr>
          <p:cNvPr id="20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</p:spPr>
        <p:txBody>
          <a:bodyPr/>
          <a:lstStyle>
            <a:lvl1pPr>
              <a:defRPr sz="11000" spc="330">
                <a:solidFill>
                  <a:srgbClr val="FFFFFF"/>
                </a:solidFill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sz="quarter" idx="15" hasCustomPrompt="1"/>
          </p:nvPr>
        </p:nvSpPr>
        <p:spPr>
          <a:xfrm>
            <a:off x="2082800" y="3495673"/>
            <a:ext cx="20205700" cy="1614557"/>
          </a:xfrm>
          <a:prstGeom prst="rect">
            <a:avLst/>
          </a:prstGeom>
        </p:spPr>
        <p:txBody>
          <a:bodyPr anchor="b"/>
          <a:lstStyle/>
          <a:p>
            <a:pPr marL="0" lvl="4" indent="1316736" algn="ctr" defTabSz="257047">
              <a:lnSpc>
                <a:spcPct val="120000"/>
              </a:lnSpc>
              <a:spcBef>
                <a:spcPts val="0"/>
              </a:spcBef>
              <a:buSzTx/>
              <a:buNone/>
              <a:defRPr sz="1500" spc="0">
                <a:solidFill>
                  <a:schemeClr val="accent5"/>
                </a:solidFill>
              </a:defRPr>
            </a:pPr>
            <a:r>
              <a:t>Sottotitolo presentazione
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88800" y="12890500"/>
            <a:ext cx="416053" cy="4671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chiarazione">
    <p:bg>
      <p:bgPr>
        <a:solidFill>
          <a:srgbClr val="F3F5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337484"/>
            <a:ext cx="20205700" cy="4699003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9000" cap="all" spc="270"/>
            </a:lvl1pPr>
            <a:lvl2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9000" cap="all" spc="270"/>
            </a:lvl2pPr>
            <a:lvl3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9000" cap="all" spc="270"/>
            </a:lvl3pPr>
            <a:lvl4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9000" cap="all" spc="270"/>
            </a:lvl4pPr>
            <a:lvl5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9000" cap="all" spc="270"/>
            </a:lvl5pPr>
          </a:lstStyle>
          <a:p>
            <a:r>
              <a:t>Dichiarazione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0" name="Linea"/>
          <p:cNvSpPr/>
          <p:nvPr/>
        </p:nvSpPr>
        <p:spPr>
          <a:xfrm>
            <a:off x="766877" y="952500"/>
            <a:ext cx="22850246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1" name="Linea"/>
          <p:cNvSpPr/>
          <p:nvPr/>
        </p:nvSpPr>
        <p:spPr>
          <a:xfrm>
            <a:off x="757215" y="12603828"/>
            <a:ext cx="22862946" cy="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formazione importante">
    <p:bg>
      <p:bgPr>
        <a:solidFill>
          <a:srgbClr val="F3F5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2082800" y="1509784"/>
            <a:ext cx="20205700" cy="6852295"/>
          </a:xfrm>
          <a:prstGeom prst="rect">
            <a:avLst/>
          </a:prstGeom>
        </p:spPr>
        <p:txBody>
          <a:bodyPr anchor="b"/>
          <a:lstStyle>
            <a:lvl1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25000" cap="all" spc="750"/>
            </a:lvl1pPr>
            <a:lvl2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25000" cap="all" spc="750"/>
            </a:lvl2pPr>
            <a:lvl3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25000" cap="all" spc="750"/>
            </a:lvl3pPr>
            <a:lvl4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25000" cap="all" spc="750"/>
            </a:lvl4pPr>
            <a:lvl5pPr marL="0" indent="0" algn="ctr" defTabSz="584200">
              <a:lnSpc>
                <a:spcPct val="90000"/>
              </a:lnSpc>
              <a:spcBef>
                <a:spcPts val="0"/>
              </a:spcBef>
              <a:buSzTx/>
              <a:buNone/>
              <a:defRPr sz="25000" cap="all" spc="7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0" name="Dettagli informazion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082800" y="8407992"/>
            <a:ext cx="20205700" cy="694058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3500" spc="100">
                <a:solidFill>
                  <a:schemeClr val="accent1"/>
                </a:solidFill>
              </a:defRPr>
            </a:lvl1pPr>
          </a:lstStyle>
          <a:p>
            <a:r>
              <a:t>Dettagli informazione</a:t>
            </a:r>
          </a:p>
        </p:txBody>
      </p:sp>
      <p:sp>
        <p:nvSpPr>
          <p:cNvPr id="131" name="Linea"/>
          <p:cNvSpPr/>
          <p:nvPr/>
        </p:nvSpPr>
        <p:spPr>
          <a:xfrm flipV="1">
            <a:off x="762000" y="952499"/>
            <a:ext cx="22860003" cy="4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2" name="Linea"/>
          <p:cNvSpPr/>
          <p:nvPr/>
        </p:nvSpPr>
        <p:spPr>
          <a:xfrm>
            <a:off x="766877" y="12598400"/>
            <a:ext cx="22850246" cy="0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zione">
    <p:bg>
      <p:bgPr>
        <a:solidFill>
          <a:srgbClr val="FFCB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8436" y="11375559"/>
            <a:ext cx="20207127" cy="706631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chemeClr val="accent1"/>
                </a:solidFill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chemeClr val="accent1"/>
                </a:solidFill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chemeClr val="accent1"/>
                </a:solidFill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chemeClr val="accent1"/>
                </a:solidFill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chemeClr val="accent1"/>
                </a:solidFill>
              </a:defRPr>
            </a:lvl5pPr>
          </a:lstStyle>
          <a:p>
            <a:r>
              <a:t>Attribuzione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Linea"/>
          <p:cNvSpPr/>
          <p:nvPr/>
        </p:nvSpPr>
        <p:spPr>
          <a:xfrm flipV="1">
            <a:off x="762000" y="952499"/>
            <a:ext cx="22860003" cy="4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2" name="Linea"/>
          <p:cNvSpPr/>
          <p:nvPr/>
        </p:nvSpPr>
        <p:spPr>
          <a:xfrm>
            <a:off x="762000" y="12598400"/>
            <a:ext cx="22860003" cy="0"/>
          </a:xfrm>
          <a:prstGeom prst="line">
            <a:avLst/>
          </a:prstGeom>
          <a:ln w="76200">
            <a:solidFill>
              <a:srgbClr val="1A5C7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3" name="Corpo livello uno…"/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2088436" y="4298870"/>
            <a:ext cx="20207128" cy="4699003"/>
          </a:xfrm>
          <a:prstGeom prst="rect">
            <a:avLst/>
          </a:prstGeom>
        </p:spPr>
        <p:txBody>
          <a:bodyPr anchor="ctr"/>
          <a:lstStyle/>
          <a:p>
            <a:pPr marL="0" lvl="4" indent="1472183" algn="ctr" defTabSz="356361">
              <a:lnSpc>
                <a:spcPct val="90000"/>
              </a:lnSpc>
              <a:spcBef>
                <a:spcPts val="0"/>
              </a:spcBef>
              <a:buSzTx/>
              <a:buNone/>
              <a:defRPr sz="5700" cap="all" spc="0"/>
            </a:pPr>
            <a:r>
              <a:t>“Citazione degna di nota”
</a:t>
            </a:r>
          </a:p>
        </p:txBody>
      </p:sp>
      <p:sp>
        <p:nvSpPr>
          <p:cNvPr id="14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mmagine"/>
          <p:cNvSpPr>
            <a:spLocks noGrp="1"/>
          </p:cNvSpPr>
          <p:nvPr>
            <p:ph type="pic" idx="13"/>
          </p:nvPr>
        </p:nvSpPr>
        <p:spPr>
          <a:xfrm>
            <a:off x="-609600" y="431800"/>
            <a:ext cx="21514743" cy="12103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2" name="Immagine"/>
          <p:cNvSpPr>
            <a:spLocks noGrp="1"/>
          </p:cNvSpPr>
          <p:nvPr>
            <p:ph type="pic" sz="quarter" idx="14"/>
          </p:nvPr>
        </p:nvSpPr>
        <p:spPr>
          <a:xfrm>
            <a:off x="15836900" y="-203200"/>
            <a:ext cx="7747000" cy="77470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3" name="1056335080_2112X2816.jpg"/>
          <p:cNvSpPr>
            <a:spLocks noGrp="1"/>
          </p:cNvSpPr>
          <p:nvPr>
            <p:ph type="pic" idx="15"/>
          </p:nvPr>
        </p:nvSpPr>
        <p:spPr>
          <a:xfrm>
            <a:off x="10769600" y="-6083300"/>
            <a:ext cx="17881600" cy="23842133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Immagine"/>
          <p:cNvSpPr>
            <a:spLocks noGrp="1"/>
          </p:cNvSpPr>
          <p:nvPr>
            <p:ph type="pic" idx="13"/>
          </p:nvPr>
        </p:nvSpPr>
        <p:spPr>
          <a:xfrm>
            <a:off x="760214" y="279400"/>
            <a:ext cx="22863633" cy="12866707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82800" y="4195233"/>
            <a:ext cx="20207127" cy="6282062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7" name="Titolo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diapositiva</a:t>
            </a:r>
          </a:p>
        </p:txBody>
      </p:sp>
      <p:sp>
        <p:nvSpPr>
          <p:cNvPr id="17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90323" y="12890501"/>
            <a:ext cx="416053" cy="4671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f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1056335066_3170x2500.jpeg"/>
          <p:cNvSpPr>
            <a:spLocks noGrp="1"/>
          </p:cNvSpPr>
          <p:nvPr>
            <p:ph type="pic" idx="13"/>
          </p:nvPr>
        </p:nvSpPr>
        <p:spPr>
          <a:xfrm>
            <a:off x="0" y="-2757142"/>
            <a:ext cx="24384000" cy="192302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1100" y="12364718"/>
            <a:ext cx="4965700" cy="467109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rgbClr val="FFFFFF"/>
                </a:solidFill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rgbClr val="FFFFFF"/>
                </a:solidFill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rgbClr val="FFFFFF"/>
                </a:solidFill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rgbClr val="FFFFFF"/>
                </a:solidFill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88">
                <a:solidFill>
                  <a:srgbClr val="FFFFFF"/>
                </a:solidFill>
              </a:defRPr>
            </a:lvl5pPr>
          </a:lstStyle>
          <a:p>
            <a:r>
              <a:t>Argomento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1" name="Posizion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8237200" y="12364718"/>
            <a:ext cx="4965700" cy="467109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z="2200" b="0" cap="all" spc="0">
                <a:solidFill>
                  <a:srgbClr val="FFFFFF"/>
                </a:solidFill>
              </a:defRPr>
            </a:lvl1pPr>
          </a:lstStyle>
          <a:p>
            <a:r>
              <a:t>Posizione</a:t>
            </a:r>
          </a:p>
        </p:txBody>
      </p:sp>
      <p:sp>
        <p:nvSpPr>
          <p:cNvPr id="32" name="Autore e data"/>
          <p:cNvSpPr txBox="1">
            <a:spLocks noGrp="1"/>
          </p:cNvSpPr>
          <p:nvPr>
            <p:ph type="body" sz="quarter" idx="15" hasCustomPrompt="1"/>
          </p:nvPr>
        </p:nvSpPr>
        <p:spPr>
          <a:xfrm>
            <a:off x="6946900" y="12233909"/>
            <a:ext cx="10490200" cy="706631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0">
                <a:solidFill>
                  <a:srgbClr val="FFFFFF"/>
                </a:solidFill>
              </a:defRPr>
            </a:lvl1pPr>
          </a:lstStyle>
          <a:p>
            <a:r>
              <a:t>Autore e data</a:t>
            </a:r>
          </a:p>
        </p:txBody>
      </p:sp>
      <p:sp>
        <p:nvSpPr>
          <p:cNvPr id="33" name="Linea"/>
          <p:cNvSpPr/>
          <p:nvPr/>
        </p:nvSpPr>
        <p:spPr>
          <a:xfrm>
            <a:off x="766877" y="12060766"/>
            <a:ext cx="22850241" cy="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4" name="Linea"/>
          <p:cNvSpPr/>
          <p:nvPr/>
        </p:nvSpPr>
        <p:spPr>
          <a:xfrm flipV="1">
            <a:off x="6527799" y="12034556"/>
            <a:ext cx="3" cy="1114985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5" name="Linea"/>
          <p:cNvSpPr/>
          <p:nvPr/>
        </p:nvSpPr>
        <p:spPr>
          <a:xfrm flipV="1">
            <a:off x="17856201" y="12034556"/>
            <a:ext cx="3" cy="1114985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6" name="Linea"/>
          <p:cNvSpPr/>
          <p:nvPr/>
        </p:nvSpPr>
        <p:spPr>
          <a:xfrm>
            <a:off x="766877" y="952499"/>
            <a:ext cx="22850246" cy="4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" name="Corpo livello uno…"/>
          <p:cNvSpPr txBox="1">
            <a:spLocks noGrp="1"/>
          </p:cNvSpPr>
          <p:nvPr>
            <p:ph type="body" sz="quarter" idx="16" hasCustomPrompt="1"/>
          </p:nvPr>
        </p:nvSpPr>
        <p:spPr>
          <a:xfrm>
            <a:off x="2082800" y="3492500"/>
            <a:ext cx="20205700" cy="1612900"/>
          </a:xfrm>
          <a:prstGeom prst="rect">
            <a:avLst/>
          </a:prstGeom>
        </p:spPr>
        <p:txBody>
          <a:bodyPr anchor="b"/>
          <a:lstStyle/>
          <a:p>
            <a:pPr marL="0" lvl="4" indent="1316736" algn="ctr" defTabSz="257047">
              <a:lnSpc>
                <a:spcPct val="120000"/>
              </a:lnSpc>
              <a:spcBef>
                <a:spcPts val="0"/>
              </a:spcBef>
              <a:buSzTx/>
              <a:buNone/>
              <a:defRPr sz="1500" spc="0">
                <a:solidFill>
                  <a:srgbClr val="FFFFFF"/>
                </a:solidFill>
              </a:defRPr>
            </a:pPr>
            <a:r>
              <a:t>Sottotitolo presentazione
</a:t>
            </a:r>
          </a:p>
        </p:txBody>
      </p:sp>
      <p:sp>
        <p:nvSpPr>
          <p:cNvPr id="38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2082800" y="4902200"/>
            <a:ext cx="20205700" cy="3911600"/>
          </a:xfrm>
          <a:prstGeom prst="rect">
            <a:avLst/>
          </a:prstGeom>
        </p:spPr>
        <p:txBody>
          <a:bodyPr/>
          <a:lstStyle>
            <a:lvl1pPr>
              <a:defRPr sz="11000" spc="330">
                <a:solidFill>
                  <a:srgbClr val="FFFFFF"/>
                </a:solidFill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3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88800" y="12890500"/>
            <a:ext cx="416053" cy="46710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015916"/>
            <a:ext cx="11785600" cy="3848103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7" name="Titolo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4925417"/>
            <a:ext cx="11785600" cy="2933703"/>
          </a:xfrm>
          <a:prstGeom prst="rect">
            <a:avLst/>
          </a:prstGeom>
        </p:spPr>
        <p:txBody>
          <a:bodyPr anchor="b"/>
          <a:lstStyle/>
          <a:p>
            <a:r>
              <a:t>Titolo diapositiva</a:t>
            </a:r>
          </a:p>
        </p:txBody>
      </p:sp>
      <p:sp>
        <p:nvSpPr>
          <p:cNvPr id="48" name="531205463_2542x1430.jpg"/>
          <p:cNvSpPr>
            <a:spLocks noGrp="1"/>
          </p:cNvSpPr>
          <p:nvPr>
            <p:ph type="pic" idx="13"/>
          </p:nvPr>
        </p:nvSpPr>
        <p:spPr>
          <a:xfrm>
            <a:off x="12801600" y="1895694"/>
            <a:ext cx="17642204" cy="9924611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9" name="Linea"/>
          <p:cNvSpPr/>
          <p:nvPr/>
        </p:nvSpPr>
        <p:spPr>
          <a:xfrm>
            <a:off x="757215" y="12603828"/>
            <a:ext cx="22862946" cy="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" name="Linea"/>
          <p:cNvSpPr/>
          <p:nvPr/>
        </p:nvSpPr>
        <p:spPr>
          <a:xfrm flipV="1">
            <a:off x="762002" y="952499"/>
            <a:ext cx="22860003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9" name="Titolo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diapositiva</a:t>
            </a:r>
          </a:p>
        </p:txBody>
      </p:sp>
      <p:sp>
        <p:nvSpPr>
          <p:cNvPr id="6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prstGeom prst="rect">
            <a:avLst/>
          </a:prstGeom>
        </p:spPr>
        <p:txBody>
          <a:bodyPr numCol="2" spcCol="1289180"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olo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1851223"/>
            <a:ext cx="11785600" cy="4084936"/>
          </a:xfrm>
          <a:prstGeom prst="rect">
            <a:avLst/>
          </a:prstGeom>
        </p:spPr>
        <p:txBody>
          <a:bodyPr anchor="b"/>
          <a:lstStyle/>
          <a:p>
            <a:r>
              <a:t>Titolo diapositiva</a:t>
            </a:r>
          </a:p>
        </p:txBody>
      </p:sp>
      <p:sp>
        <p:nvSpPr>
          <p:cNvPr id="76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8433" y="6720284"/>
            <a:ext cx="10972804" cy="5467171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7" name="545882547_1308x1744.jpeg"/>
          <p:cNvSpPr>
            <a:spLocks noGrp="1"/>
          </p:cNvSpPr>
          <p:nvPr>
            <p:ph type="pic" idx="13"/>
          </p:nvPr>
        </p:nvSpPr>
        <p:spPr>
          <a:xfrm>
            <a:off x="12661900" y="-2501900"/>
            <a:ext cx="11077576" cy="14770100"/>
          </a:xfrm>
          <a:prstGeom prst="rect">
            <a:avLst/>
          </a:prstGeom>
          <a:ln w="114300">
            <a:solidFill>
              <a:srgbClr val="FFFFFF"/>
            </a:solidFill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8" name="Linea"/>
          <p:cNvSpPr/>
          <p:nvPr/>
        </p:nvSpPr>
        <p:spPr>
          <a:xfrm flipV="1">
            <a:off x="762002" y="952499"/>
            <a:ext cx="22860003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9" name="Linea"/>
          <p:cNvSpPr/>
          <p:nvPr/>
        </p:nvSpPr>
        <p:spPr>
          <a:xfrm>
            <a:off x="762000" y="12598400"/>
            <a:ext cx="22860003" cy="0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olo sezione"/>
          <p:cNvSpPr txBox="1">
            <a:spLocks noGrp="1"/>
          </p:cNvSpPr>
          <p:nvPr>
            <p:ph type="title" hasCustomPrompt="1"/>
          </p:nvPr>
        </p:nvSpPr>
        <p:spPr>
          <a:xfrm>
            <a:off x="2086105" y="4292600"/>
            <a:ext cx="20205704" cy="5651500"/>
          </a:xfrm>
          <a:prstGeom prst="rect">
            <a:avLst/>
          </a:prstGeom>
        </p:spPr>
        <p:txBody>
          <a:bodyPr anchor="ctr"/>
          <a:lstStyle>
            <a:lvl1pPr>
              <a:defRPr sz="11000" spc="330">
                <a:solidFill>
                  <a:schemeClr val="accent5"/>
                </a:solidFill>
              </a:defRPr>
            </a:lvl1pPr>
          </a:lstStyle>
          <a:p>
            <a:r>
              <a:t>Titolo sezione</a:t>
            </a:r>
          </a:p>
        </p:txBody>
      </p:sp>
      <p:sp>
        <p:nvSpPr>
          <p:cNvPr id="88" name="Linea"/>
          <p:cNvSpPr/>
          <p:nvPr/>
        </p:nvSpPr>
        <p:spPr>
          <a:xfrm flipV="1">
            <a:off x="762000" y="952499"/>
            <a:ext cx="22860003" cy="4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9" name="Linea"/>
          <p:cNvSpPr/>
          <p:nvPr/>
        </p:nvSpPr>
        <p:spPr>
          <a:xfrm>
            <a:off x="762000" y="12598400"/>
            <a:ext cx="22860003" cy="0"/>
          </a:xfrm>
          <a:prstGeom prst="line">
            <a:avLst/>
          </a:prstGeom>
          <a:ln w="76200">
            <a:solidFill>
              <a:schemeClr val="accent5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a"/>
          <p:cNvSpPr/>
          <p:nvPr/>
        </p:nvSpPr>
        <p:spPr>
          <a:xfrm flipV="1">
            <a:off x="762002" y="952499"/>
            <a:ext cx="22860003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" name="Linea"/>
          <p:cNvSpPr/>
          <p:nvPr/>
        </p:nvSpPr>
        <p:spPr>
          <a:xfrm>
            <a:off x="757215" y="12603828"/>
            <a:ext cx="22862946" cy="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9" name="Titolo diapositiva"/>
          <p:cNvSpPr txBox="1">
            <a:spLocks noGrp="1"/>
          </p:cNvSpPr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/>
          <a:p>
            <a:r>
              <a:t>Titolo diapositiva</a:t>
            </a:r>
          </a:p>
        </p:txBody>
      </p:sp>
      <p:sp>
        <p:nvSpPr>
          <p:cNvPr id="10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082800" y="2795091"/>
            <a:ext cx="20205700" cy="60503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1pPr>
            <a:lvl2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2pPr>
            <a:lvl3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3pPr>
            <a:lvl4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4pPr>
            <a:lvl5pPr marL="0" indent="0" algn="ctr" defTabSz="584200">
              <a:lnSpc>
                <a:spcPct val="120000"/>
              </a:lnSpc>
              <a:spcBef>
                <a:spcPts val="0"/>
              </a:spcBef>
              <a:buSzTx/>
              <a:buNone/>
              <a:defRPr spc="107">
                <a:solidFill>
                  <a:srgbClr val="8AACB9"/>
                </a:solidFill>
              </a:defRPr>
            </a:lvl5pPr>
          </a:lstStyle>
          <a:p>
            <a:r>
              <a:t>Sottotitolo programma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Corpo livello uno…"/>
          <p:cNvSpPr txBox="1">
            <a:spLocks noGrp="1"/>
          </p:cNvSpPr>
          <p:nvPr>
            <p:ph type="body" idx="13" hasCustomPrompt="1"/>
          </p:nvPr>
        </p:nvSpPr>
        <p:spPr>
          <a:xfrm>
            <a:off x="2082800" y="4055764"/>
            <a:ext cx="20205700" cy="6731001"/>
          </a:xfrm>
          <a:prstGeom prst="rect">
            <a:avLst/>
          </a:prstGeom>
        </p:spPr>
        <p:txBody>
          <a:bodyPr/>
          <a:lstStyle>
            <a:lvl1pPr marL="177800" indent="-177800" algn="ctr" defTabSz="2641600">
              <a:spcBef>
                <a:spcPts val="4400"/>
              </a:spcBef>
              <a:buSzTx/>
              <a:buNone/>
              <a:tabLst>
                <a:tab pos="5384800" algn="l"/>
              </a:tabLst>
              <a:defRPr sz="5000" spc="0"/>
            </a:lvl1pPr>
          </a:lstStyle>
          <a:p>
            <a:r>
              <a:t>Argomenti del programma</a:t>
            </a:r>
          </a:p>
        </p:txBody>
      </p:sp>
      <p:sp>
        <p:nvSpPr>
          <p:cNvPr id="109" name="Titolo programma"/>
          <p:cNvSpPr txBox="1">
            <a:spLocks noGrp="1"/>
          </p:cNvSpPr>
          <p:nvPr>
            <p:ph type="title" hasCustomPrompt="1"/>
          </p:nvPr>
        </p:nvSpPr>
        <p:spPr>
          <a:xfrm>
            <a:off x="2082800" y="1282700"/>
            <a:ext cx="20205700" cy="165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5C71"/>
                </a:solidFill>
              </a:defRPr>
            </a:lvl1pPr>
          </a:lstStyle>
          <a:p>
            <a:r>
              <a:t>Titolo programma</a:t>
            </a:r>
          </a:p>
        </p:txBody>
      </p:sp>
      <p:sp>
        <p:nvSpPr>
          <p:cNvPr id="110" name="Linea"/>
          <p:cNvSpPr/>
          <p:nvPr/>
        </p:nvSpPr>
        <p:spPr>
          <a:xfrm>
            <a:off x="757215" y="12603828"/>
            <a:ext cx="22862946" cy="3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1" name="Linea"/>
          <p:cNvSpPr/>
          <p:nvPr/>
        </p:nvSpPr>
        <p:spPr>
          <a:xfrm flipV="1">
            <a:off x="762000" y="952499"/>
            <a:ext cx="22860003" cy="4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>
            <a:off x="766877" y="952499"/>
            <a:ext cx="22850246" cy="4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Linea"/>
          <p:cNvSpPr/>
          <p:nvPr/>
        </p:nvSpPr>
        <p:spPr>
          <a:xfrm>
            <a:off x="757215" y="12603828"/>
            <a:ext cx="22862946" cy="3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2082800" y="4195233"/>
            <a:ext cx="20207127" cy="6282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buBlip>
                <a:blip r:embed="rId18"/>
              </a:buBlip>
            </a:lvl1pPr>
            <a:lvl2pPr>
              <a:buBlip>
                <a:blip r:embed="rId18"/>
              </a:buBlip>
            </a:lvl2pPr>
            <a:lvl3pPr>
              <a:buBlip>
                <a:blip r:embed="rId18"/>
              </a:buBlip>
            </a:lvl3pPr>
            <a:lvl4pPr>
              <a:buBlip>
                <a:blip r:embed="rId18"/>
              </a:buBlip>
            </a:lvl4pPr>
            <a:lvl5pPr>
              <a:buBlip>
                <a:blip r:embed="rId18"/>
              </a:buBlip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Titolo diapositiva"/>
          <p:cNvSpPr txBox="1">
            <a:spLocks noGrp="1"/>
          </p:cNvSpPr>
          <p:nvPr>
            <p:ph type="title"/>
          </p:nvPr>
        </p:nvSpPr>
        <p:spPr>
          <a:xfrm>
            <a:off x="2088436" y="1282700"/>
            <a:ext cx="20207128" cy="1649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Titolo diapositiva</a:t>
            </a:r>
          </a:p>
        </p:txBody>
      </p:sp>
      <p:sp>
        <p:nvSpPr>
          <p:cNvPr id="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90323" y="128905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spcBef>
                <a:spcPts val="0"/>
              </a:spcBef>
              <a:defRPr sz="2200" b="0" spc="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1pPr>
      <a:lvl2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2pPr>
      <a:lvl3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3pPr>
      <a:lvl4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4pPr>
      <a:lvl5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5pPr>
      <a:lvl6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6pPr>
      <a:lvl7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7pPr>
      <a:lvl8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8pPr>
      <a:lvl9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all" spc="270" baseline="0">
          <a:solidFill>
            <a:schemeClr val="accent6"/>
          </a:solidFill>
          <a:uFillTx/>
          <a:latin typeface="Graphik"/>
          <a:ea typeface="Graphik"/>
          <a:cs typeface="Graphik"/>
          <a:sym typeface="Graphik"/>
        </a:defRPr>
      </a:lvl9pPr>
    </p:titleStyle>
    <p:bodyStyle>
      <a:lvl1pPr marL="635000" marR="0" indent="-63500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18"/>
        </a:buBlip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1pPr>
      <a:lvl2pPr marL="1270000" marR="0" indent="-63500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18"/>
        </a:buBlip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2pPr>
      <a:lvl3pPr marL="1905000" marR="0" indent="-63500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18"/>
        </a:buBlip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3pPr>
      <a:lvl4pPr marL="2540000" marR="0" indent="-63500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18"/>
        </a:buBlip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4pPr>
      <a:lvl5pPr marL="3175000" marR="0" indent="-63500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Pct val="100000"/>
        <a:buFontTx/>
        <a:buBlip>
          <a:blip r:embed="rId18"/>
        </a:buBlip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5pPr>
      <a:lvl6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6pPr>
      <a:lvl7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7pPr>
      <a:lvl8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8pPr>
      <a:lvl9pPr marL="0" marR="0" indent="0" algn="l" defTabSz="355600" rtl="0" latinLnBrk="0">
        <a:lnSpc>
          <a:spcPct val="100000"/>
        </a:lnSpc>
        <a:spcBef>
          <a:spcPts val="430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36" baseline="0">
          <a:solidFill>
            <a:srgbClr val="1A5C71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ortellodiascolto@teresamattei.com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portelloascolto@teresamattei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portello ascolto psicologico"/>
          <p:cNvSpPr txBox="1">
            <a:spLocks noGrp="1"/>
          </p:cNvSpPr>
          <p:nvPr>
            <p:ph type="title"/>
          </p:nvPr>
        </p:nvSpPr>
        <p:spPr>
          <a:xfrm>
            <a:off x="2621025" y="3612102"/>
            <a:ext cx="20205703" cy="1651002"/>
          </a:xfrm>
          <a:prstGeom prst="rect">
            <a:avLst/>
          </a:prstGeom>
          <a:gradFill>
            <a:gsLst>
              <a:gs pos="0">
                <a:schemeClr val="accent4">
                  <a:hueOff val="-44254"/>
                  <a:satOff val="58095"/>
                  <a:lumOff val="24483"/>
                </a:schemeClr>
              </a:gs>
              <a:gs pos="35000">
                <a:srgbClr val="FFC4C2"/>
              </a:gs>
              <a:gs pos="100000">
                <a:schemeClr val="accent4">
                  <a:hueOff val="-51706"/>
                  <a:satOff val="58095"/>
                  <a:lumOff val="36581"/>
                </a:schemeClr>
              </a:gs>
            </a:gsLst>
            <a:lin ang="16200000"/>
          </a:gradFill>
          <a:ln w="9525">
            <a:solidFill>
              <a:srgbClr val="C06A65"/>
            </a:solidFill>
            <a:round/>
          </a:ln>
        </p:spPr>
        <p:txBody>
          <a:bodyPr/>
          <a:lstStyle>
            <a:lvl1pPr defTabSz="323595">
              <a:lnSpc>
                <a:spcPct val="100000"/>
              </a:lnSpc>
              <a:spcBef>
                <a:spcPts val="3900"/>
              </a:spcBef>
              <a:defRPr i="1" u="sng" cap="none" spc="0">
                <a:solidFill>
                  <a:srgbClr val="1A5C71"/>
                </a:solidFill>
              </a:defRPr>
            </a:lvl1pPr>
          </a:lstStyle>
          <a:p>
            <a:r>
              <a:t>Sportello di ascolto psicologico</a:t>
            </a:r>
          </a:p>
        </p:txBody>
      </p:sp>
      <p:sp>
        <p:nvSpPr>
          <p:cNvPr id="188" name="Promozione del benessere e prevenzione del disagio"/>
          <p:cNvSpPr txBox="1"/>
          <p:nvPr/>
        </p:nvSpPr>
        <p:spPr>
          <a:xfrm>
            <a:off x="2621025" y="1643801"/>
            <a:ext cx="20205703" cy="1614556"/>
          </a:xfrm>
          <a:prstGeom prst="rect">
            <a:avLst/>
          </a:prstGeom>
          <a:gradFill>
            <a:gsLst>
              <a:gs pos="0">
                <a:schemeClr val="accent4">
                  <a:hueOff val="-44254"/>
                  <a:satOff val="58095"/>
                  <a:lumOff val="24483"/>
                </a:schemeClr>
              </a:gs>
              <a:gs pos="35000">
                <a:srgbClr val="FFC4C2"/>
              </a:gs>
              <a:gs pos="100000">
                <a:schemeClr val="accent4">
                  <a:hueOff val="-51706"/>
                  <a:satOff val="58095"/>
                  <a:lumOff val="36581"/>
                </a:schemeClr>
              </a:gs>
            </a:gsLst>
            <a:lin ang="16200000"/>
          </a:gradFill>
          <a:ln>
            <a:solidFill>
              <a:srgbClr val="C06A65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ctr">
              <a:defRPr spc="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Promozione del benessere e prevenzione del disagio psicosociale</a:t>
            </a:r>
          </a:p>
        </p:txBody>
      </p:sp>
      <p:sp>
        <p:nvSpPr>
          <p:cNvPr id="189" name="DOTT.SSA LAURA REMASCHI…"/>
          <p:cNvSpPr txBox="1"/>
          <p:nvPr/>
        </p:nvSpPr>
        <p:spPr>
          <a:xfrm>
            <a:off x="5626333" y="6412476"/>
            <a:ext cx="14551029" cy="1572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spAutoFit/>
          </a:bodyPr>
          <a:lstStyle/>
          <a:p>
            <a:pPr lvl="1" algn="ctr" defTabSz="584200">
              <a:spcBef>
                <a:spcPts val="0"/>
              </a:spcBef>
              <a:defRPr sz="2200" spc="0">
                <a:solidFill>
                  <a:schemeClr val="accent1">
                    <a:lumOff val="-8901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DOTT.SSA LAURA REMASCHI</a:t>
            </a:r>
          </a:p>
          <a:p>
            <a:pPr lvl="1" algn="ctr" defTabSz="584200">
              <a:spcBef>
                <a:spcPts val="0"/>
              </a:spcBef>
              <a:defRPr sz="2200" spc="0">
                <a:solidFill>
                  <a:schemeClr val="accent1">
                    <a:lumOff val="-8901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PSICOLOGA-PSICOTERAPEUTA</a:t>
            </a:r>
          </a:p>
          <a:p>
            <a:pPr lvl="1" algn="ctr" defTabSz="584200">
              <a:spcBef>
                <a:spcPts val="0"/>
              </a:spcBef>
              <a:defRPr sz="2200" spc="0">
                <a:solidFill>
                  <a:schemeClr val="accent1">
                    <a:lumOff val="-8901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DOTTORE DI RICERCA IN PSICOLOGIA SOCIALE E DI COMUNITA’</a:t>
            </a:r>
          </a:p>
          <a:p>
            <a:pPr lvl="1" algn="ctr" defTabSz="584200">
              <a:spcBef>
                <a:spcPts val="0"/>
              </a:spcBef>
              <a:defRPr sz="2200" spc="0">
                <a:solidFill>
                  <a:schemeClr val="accent1">
                    <a:lumOff val="-8901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Iscr. Albo Psicologi della Toscana n° 2971</a:t>
            </a:r>
          </a:p>
        </p:txBody>
      </p:sp>
      <p:sp>
        <p:nvSpPr>
          <p:cNvPr id="190" name="Per informazioni e appuntamenti scrivere all’indirizzo mail: sportellodiascolto@teresamattei.com"/>
          <p:cNvSpPr txBox="1"/>
          <p:nvPr/>
        </p:nvSpPr>
        <p:spPr>
          <a:xfrm>
            <a:off x="6976475" y="9129092"/>
            <a:ext cx="11850744" cy="1925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>
                <a:latin typeface="Graphik"/>
                <a:ea typeface="Graphik"/>
                <a:cs typeface="Graphik"/>
                <a:sym typeface="Graphik"/>
              </a:defRPr>
            </a:pPr>
            <a:r>
              <a:t>Per informazioni e appuntamenti scrivere all’indirizzo mail: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sportellodiascolto@teresamattei.com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romuovere il benessere personale e di gruppo in collaborazione con le figure educative e di supporto presenti nella comunità scolastica, al fine di prevenire disagi e difficoltà personali e di gruppo, che possono insorgere anche in conseguenza alle prob"/>
          <p:cNvSpPr txBox="1">
            <a:spLocks noGrp="1"/>
          </p:cNvSpPr>
          <p:nvPr>
            <p:ph type="body" idx="1"/>
          </p:nvPr>
        </p:nvSpPr>
        <p:spPr>
          <a:xfrm>
            <a:off x="1283229" y="3050030"/>
            <a:ext cx="21940734" cy="9162331"/>
          </a:xfrm>
          <a:prstGeom prst="rect">
            <a:avLst/>
          </a:prstGeom>
        </p:spPr>
        <p:txBody>
          <a:bodyPr/>
          <a:lstStyle>
            <a:lvl1pPr marL="0" indent="0" algn="ctr" defTabSz="334263">
              <a:spcBef>
                <a:spcPts val="4000"/>
              </a:spcBef>
              <a:buSzTx/>
              <a:buNone/>
              <a:defRPr sz="6100" spc="0"/>
            </a:lvl1pPr>
          </a:lstStyle>
          <a:p>
            <a:r>
              <a:t>Promuovere il benessere personale e di gruppo in collaborazione con le figure educative e di supporto presenti nella comunità scolastica, al fine di prevenire disagi e difficoltà personali e di gruppo, che possono insorgere anche in conseguenza alle problematiche connesse al periodo emergenziale che intercorre, nel quale la popolazione è sottoposta ai rischi di una epidemia dal virus Covid-19.</a:t>
            </a:r>
          </a:p>
        </p:txBody>
      </p:sp>
      <p:sp>
        <p:nvSpPr>
          <p:cNvPr id="193" name="FINALITA’"/>
          <p:cNvSpPr txBox="1">
            <a:spLocks noGrp="1"/>
          </p:cNvSpPr>
          <p:nvPr>
            <p:ph type="title"/>
          </p:nvPr>
        </p:nvSpPr>
        <p:spPr>
          <a:xfrm>
            <a:off x="2088436" y="1282700"/>
            <a:ext cx="20207128" cy="1649710"/>
          </a:xfrm>
          <a:prstGeom prst="rect">
            <a:avLst/>
          </a:prstGeom>
        </p:spPr>
        <p:txBody>
          <a:bodyPr/>
          <a:lstStyle>
            <a:lvl1pPr>
              <a:defRPr spc="200"/>
            </a:lvl1pPr>
          </a:lstStyle>
          <a:p>
            <a:r>
              <a:t>FINALITA’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romuovere il benessere psicofisico degli alunni, le relazioni tra insegnanti, alunni e genitori.…"/>
          <p:cNvSpPr txBox="1">
            <a:spLocks noGrp="1"/>
          </p:cNvSpPr>
          <p:nvPr>
            <p:ph type="body" idx="1"/>
          </p:nvPr>
        </p:nvSpPr>
        <p:spPr>
          <a:xfrm>
            <a:off x="932120" y="1265334"/>
            <a:ext cx="23111614" cy="11185332"/>
          </a:xfrm>
          <a:prstGeom prst="rect">
            <a:avLst/>
          </a:prstGeom>
        </p:spPr>
        <p:txBody>
          <a:bodyPr spcCol="1474481"/>
          <a:lstStyle/>
          <a:p>
            <a:pPr marL="0" indent="0" defTabSz="199455">
              <a:spcBef>
                <a:spcPts val="2300"/>
              </a:spcBef>
              <a:buSzTx/>
              <a:buNone/>
              <a:defRPr sz="3634" u="sng" spc="0"/>
            </a:pPr>
            <a:r>
              <a:t>Promuovere la resilienza individuale, di gruppo e di comunità</a:t>
            </a:r>
          </a:p>
          <a:p>
            <a:pPr marL="0" indent="0" algn="just" defTabSz="199455">
              <a:spcBef>
                <a:spcPts val="2300"/>
              </a:spcBef>
              <a:buSzTx/>
              <a:buNone/>
              <a:defRPr sz="3476" spc="0"/>
            </a:pPr>
            <a:r>
              <a:t>Capacità d affrontare le situazioni problematiche in modo flessibile, trovando nuovi significati che fanno evolvere, attraverso: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950" spc="0"/>
            </a:pPr>
            <a:r>
              <a:t>Creatività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950" spc="0"/>
            </a:pPr>
            <a:r>
              <a:t>Problem solving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950" spc="0"/>
            </a:pPr>
            <a:r>
              <a:t>Gestione delle emozioni 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1975" spc="0"/>
            </a:pPr>
            <a:endParaRPr sz="1975"/>
          </a:p>
          <a:p>
            <a:pPr marL="0" indent="0" defTabSz="199455">
              <a:spcBef>
                <a:spcPts val="2300"/>
              </a:spcBef>
              <a:buSzTx/>
              <a:buNone/>
              <a:defRPr sz="4266" u="sng" spc="0"/>
            </a:pPr>
            <a:r>
              <a:t>Promuovere  le Life Skylls </a:t>
            </a:r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318" spc="0"/>
            </a:pPr>
            <a:r>
              <a:t>Saper risolvere i problemi</a:t>
            </a:r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397" spc="0"/>
            </a:pPr>
            <a:r>
              <a:t>Saper prendere decisioni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476" spc="0"/>
            </a:pPr>
            <a:r>
              <a:t>Creatività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634" spc="0"/>
            </a:pPr>
            <a:r>
              <a:t>Senso critico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713" spc="0"/>
            </a:pPr>
            <a:r>
              <a:t>Autoconsapevolezza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713" spc="0"/>
            </a:pPr>
            <a:r>
              <a:t>Capacità relazionali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713" spc="0"/>
            </a:pPr>
            <a:r>
              <a:t>Comunicazione efficace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713" spc="0"/>
            </a:pPr>
            <a:r>
              <a:t>Gestione delle emozioni</a:t>
            </a:r>
            <a:endParaRPr sz="1975"/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713" spc="0"/>
            </a:pPr>
            <a:r>
              <a:t>Gestione dello stress</a:t>
            </a:r>
          </a:p>
          <a:p>
            <a:pPr marL="356171" indent="-356171" defTabSz="199455">
              <a:spcBef>
                <a:spcPts val="2300"/>
              </a:spcBef>
              <a:buBlip>
                <a:blip r:embed="rId2"/>
              </a:buBlip>
              <a:defRPr sz="3713" spc="0"/>
            </a:pPr>
            <a:r>
              <a:t>Empatia</a:t>
            </a:r>
          </a:p>
        </p:txBody>
      </p:sp>
      <p:sp>
        <p:nvSpPr>
          <p:cNvPr id="196" name="COSTRUTTI PSICOLOGICI INDIVIDUALI E DI GRUPPO"/>
          <p:cNvSpPr txBox="1"/>
          <p:nvPr/>
        </p:nvSpPr>
        <p:spPr>
          <a:xfrm>
            <a:off x="6339043" y="274089"/>
            <a:ext cx="12297767" cy="706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COSTRUTTI PSICOLOGICI INDIVIDUALI E DI GRUPPO</a:t>
            </a:r>
          </a:p>
        </p:txBody>
      </p:sp>
      <p:sp>
        <p:nvSpPr>
          <p:cNvPr id="197" name="Freccia"/>
          <p:cNvSpPr/>
          <p:nvPr/>
        </p:nvSpPr>
        <p:spPr>
          <a:xfrm>
            <a:off x="8384406" y="4840868"/>
            <a:ext cx="4057024" cy="1270002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25400">
            <a:solidFill>
              <a:schemeClr val="accent1"/>
            </a:solidFill>
          </a:ln>
        </p:spPr>
        <p:txBody>
          <a:bodyPr lIns="50800" tIns="50800" rIns="50800" bIns="50800" anchor="ctr"/>
          <a:lstStyle/>
          <a:p>
            <a:pPr>
              <a:defRPr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ornire aiuto alla ridefinizione dei bisogni emergenti, al fine di scegliere le strategie migliori di fronteggiamento delle difficoltà…"/>
          <p:cNvSpPr txBox="1">
            <a:spLocks noGrp="1"/>
          </p:cNvSpPr>
          <p:nvPr>
            <p:ph type="body" idx="1"/>
          </p:nvPr>
        </p:nvSpPr>
        <p:spPr>
          <a:xfrm>
            <a:off x="2082799" y="3007440"/>
            <a:ext cx="21277914" cy="8929318"/>
          </a:xfrm>
          <a:prstGeom prst="rect">
            <a:avLst/>
          </a:prstGeom>
        </p:spPr>
        <p:txBody>
          <a:bodyPr/>
          <a:lstStyle/>
          <a:p>
            <a:pPr marL="431800" indent="-431800" defTabSz="241808">
              <a:spcBef>
                <a:spcPts val="2900"/>
              </a:spcBef>
              <a:buBlip>
                <a:blip r:embed="rId2"/>
              </a:buBlip>
              <a:defRPr sz="3500" spc="0"/>
            </a:pPr>
            <a:r>
              <a:t>Fornire aiuto alla ridefinizione dei bisogni emergenti, al fine di scegliere le strategie migliori  per affrontare le difficoltà</a:t>
            </a:r>
            <a:endParaRPr spc="35"/>
          </a:p>
          <a:p>
            <a:pPr marL="431800" indent="-431800" defTabSz="241808">
              <a:spcBef>
                <a:spcPts val="2900"/>
              </a:spcBef>
              <a:buBlip>
                <a:blip r:embed="rId2"/>
              </a:buBlip>
              <a:defRPr sz="3500" spc="0"/>
            </a:pPr>
            <a:r>
              <a:t>Fornire uno spazio di riflessione protetto rispetto alle dinamiche emergenti nel rapporto con l’alunno, con la classe, con la famiglia, con i pari, ecc.</a:t>
            </a:r>
            <a:endParaRPr spc="35"/>
          </a:p>
          <a:p>
            <a:pPr marL="431800" indent="-431800" defTabSz="241808">
              <a:spcBef>
                <a:spcPts val="2900"/>
              </a:spcBef>
              <a:buBlip>
                <a:blip r:embed="rId2"/>
              </a:buBlip>
              <a:defRPr sz="3500" spc="0"/>
            </a:pPr>
            <a:r>
              <a:t>Fornire un sostegno per la gestione di dinamiche psicologiche e relazionali individuali problematiche.</a:t>
            </a:r>
            <a:endParaRPr spc="35"/>
          </a:p>
          <a:p>
            <a:pPr marL="431800" indent="-431800" defTabSz="241808">
              <a:spcBef>
                <a:spcPts val="2900"/>
              </a:spcBef>
              <a:buBlip>
                <a:blip r:embed="rId2"/>
              </a:buBlip>
              <a:defRPr sz="3500" spc="0"/>
            </a:pPr>
            <a:r>
              <a:t>Fornire sostegno alla gestione di dinamiche presenti all’interno del gruppo classe.</a:t>
            </a:r>
            <a:endParaRPr spc="35"/>
          </a:p>
          <a:p>
            <a:pPr marL="431800" indent="-431800" defTabSz="241808">
              <a:spcBef>
                <a:spcPts val="2900"/>
              </a:spcBef>
              <a:buBlip>
                <a:blip r:embed="rId2"/>
              </a:buBlip>
              <a:defRPr sz="3500" spc="0"/>
            </a:pPr>
            <a:r>
              <a:t>Fornire un aiuto nel trovare risorse e capacità individuali utili alla risoluzione autonoma delle problematiche.</a:t>
            </a:r>
            <a:endParaRPr spc="35"/>
          </a:p>
          <a:p>
            <a:pPr marL="431800" indent="-431800" defTabSz="241808">
              <a:spcBef>
                <a:spcPts val="2900"/>
              </a:spcBef>
              <a:buBlip>
                <a:blip r:embed="rId2"/>
              </a:buBlip>
              <a:defRPr sz="3500" spc="0"/>
            </a:pPr>
            <a:r>
              <a:t>Fornire aiuto e sostegno a reperire informazioni, risorse e servizi presenti sul territorio (Consultori Giovanili, Centri Giovani, Associazioni culturali, sportive, ecc…).</a:t>
            </a:r>
          </a:p>
        </p:txBody>
      </p:sp>
      <p:sp>
        <p:nvSpPr>
          <p:cNvPr id="200" name="OBIETTIVI SPECIFICI"/>
          <p:cNvSpPr txBox="1">
            <a:spLocks noGrp="1"/>
          </p:cNvSpPr>
          <p:nvPr>
            <p:ph type="title"/>
          </p:nvPr>
        </p:nvSpPr>
        <p:spPr>
          <a:xfrm>
            <a:off x="2088436" y="1282700"/>
            <a:ext cx="20207128" cy="1649710"/>
          </a:xfrm>
          <a:prstGeom prst="rect">
            <a:avLst/>
          </a:prstGeom>
        </p:spPr>
        <p:txBody>
          <a:bodyPr/>
          <a:lstStyle>
            <a:lvl1pPr>
              <a:defRPr spc="200"/>
            </a:lvl1pPr>
          </a:lstStyle>
          <a:p>
            <a:r>
              <a:t>OBIETTIVI SPECIFICI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ATTIVITA’…"/>
          <p:cNvSpPr txBox="1">
            <a:spLocks noGrp="1"/>
          </p:cNvSpPr>
          <p:nvPr>
            <p:ph type="body" idx="1"/>
          </p:nvPr>
        </p:nvSpPr>
        <p:spPr>
          <a:xfrm>
            <a:off x="1013507" y="857869"/>
            <a:ext cx="22862944" cy="12000262"/>
          </a:xfrm>
          <a:prstGeom prst="rect">
            <a:avLst/>
          </a:prstGeom>
        </p:spPr>
        <p:txBody>
          <a:bodyPr spcCol="1458616"/>
          <a:lstStyle/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u="sng" spc="0"/>
            </a:pPr>
            <a:r>
              <a:t>ATTIVITA’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Incontri di sensibilizzazione: 1 ora in ciascuna classe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Incontri individuali: 2 ore alla settimana il martedì: ogni colloquio dura  mezz’ora (è prevista anche la modalità online, per i colloqui con le famiglie)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Incontri con la classe: su temi/problematiche specifici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Incontri con consiglio di classe: su temi/problematiche specifiche</a:t>
            </a:r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endParaRPr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41"/>
            </a:pPr>
            <a:endParaRPr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u="sng" spc="0"/>
            </a:pPr>
            <a:r>
              <a:t>CHI PUO’ PRENOTARE: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Studente mezzo biglietto o mail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Genitori mezzo mail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Docenti mezzo mail 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41"/>
            </a:pP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u="sng" spc="0"/>
            </a:pPr>
            <a:r>
              <a:t>MODALITA’ DI PRENOTAZIONE: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 via mail all’indirizzo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sportellodiascolto@teresamattei.com</a:t>
            </a:r>
            <a:r>
              <a:t> </a:t>
            </a:r>
            <a:endParaRPr spc="41"/>
          </a:p>
          <a:p>
            <a:pPr marL="444500" indent="-444500" defTabSz="248920">
              <a:spcBef>
                <a:spcPts val="3000"/>
              </a:spcBef>
              <a:buBlip>
                <a:blip r:embed="rId2"/>
              </a:buBlip>
              <a:defRPr sz="4100" spc="0"/>
            </a:pPr>
            <a:r>
              <a:t>Solo per gli studenti: con biglietto in cassetta “SPORTELLO DI ASCOLTO” posizionata all’entrata di ciascun ingresso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4_Briefing">
  <a:themeElements>
    <a:clrScheme name="24_Briefing">
      <a:dk1>
        <a:srgbClr val="1A5C71"/>
      </a:dk1>
      <a:lt1>
        <a:srgbClr val="FFFFFF"/>
      </a:lt1>
      <a:dk2>
        <a:srgbClr val="A7A7A7"/>
      </a:dk2>
      <a:lt2>
        <a:srgbClr val="535353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36" normalizeH="0" baseline="0">
            <a:ln>
              <a:noFill/>
            </a:ln>
            <a:solidFill>
              <a:srgbClr val="1A5C7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36" normalizeH="0" baseline="0">
            <a:ln>
              <a:noFill/>
            </a:ln>
            <a:solidFill>
              <a:srgbClr val="1A5C7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4_Briefing">
  <a:themeElements>
    <a:clrScheme name="24_Briefing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4818F"/>
      </a:accent1>
      <a:accent2>
        <a:srgbClr val="308C8B"/>
      </a:accent2>
      <a:accent3>
        <a:srgbClr val="7A9105"/>
      </a:accent3>
      <a:accent4>
        <a:srgbClr val="C26E6A"/>
      </a:accent4>
      <a:accent5>
        <a:srgbClr val="E4E942"/>
      </a:accent5>
      <a:accent6>
        <a:srgbClr val="5B516A"/>
      </a:accent6>
      <a:hlink>
        <a:srgbClr val="0000FF"/>
      </a:hlink>
      <a:folHlink>
        <a:srgbClr val="FF00FF"/>
      </a:folHlink>
    </a:clrScheme>
    <a:fontScheme name="24_Briefing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4_Brief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36" normalizeH="0" baseline="0">
            <a:ln>
              <a:noFill/>
            </a:ln>
            <a:solidFill>
              <a:srgbClr val="1A5C7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3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36" normalizeH="0" baseline="0">
            <a:ln>
              <a:noFill/>
            </a:ln>
            <a:solidFill>
              <a:srgbClr val="1A5C7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Personalizzato</PresentationFormat>
  <Paragraphs>57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24_Briefing</vt:lpstr>
      <vt:lpstr>Sportello di ascolto psicologico</vt:lpstr>
      <vt:lpstr>FINALITA’ </vt:lpstr>
      <vt:lpstr>Diapositiva 3</vt:lpstr>
      <vt:lpstr>OBIETTIVI SPECIFICI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Sportello di ascolto psicologico</dc:title>
  <dc:creator>dirigente</dc:creator>
  <cp:lastModifiedBy>dirigente</cp:lastModifiedBy>
  <cp:revision>1</cp:revision>
  <dcterms:modified xsi:type="dcterms:W3CDTF">2021-01-22T14:02:27Z</dcterms:modified>
</cp:coreProperties>
</file>